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633" r:id="rId2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C69"/>
    <a:srgbClr val="4BE6FC"/>
    <a:srgbClr val="DEEDF9"/>
    <a:srgbClr val="00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6511" autoAdjust="0"/>
  </p:normalViewPr>
  <p:slideViewPr>
    <p:cSldViewPr>
      <p:cViewPr varScale="1">
        <p:scale>
          <a:sx n="79" d="100"/>
          <a:sy n="79" d="100"/>
        </p:scale>
        <p:origin x="96" y="14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5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F10DB4-4C42-478C-A881-E79755107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CA883EE-737C-4497-9448-CF71E38C5EF0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E87E1BA-7711-4358-9D15-C0D9F1428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DCACD-015A-F5A0-E304-6D2D46E5E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03FCD3-6CAE-33AC-79E8-C457ED613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0DEF9A-0962-9CDE-FA90-3BA85B807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78C8D-DD40-ADC6-0F9E-72A0BD629B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87E1BA-7711-4358-9D15-C0D9F1428C2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7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23C6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23C69"/>
                </a:solidFill>
              </a:defRPr>
            </a:lvl1pPr>
            <a:lvl2pPr>
              <a:defRPr>
                <a:solidFill>
                  <a:srgbClr val="023C69"/>
                </a:solidFill>
              </a:defRPr>
            </a:lvl2pPr>
            <a:lvl3pPr>
              <a:defRPr>
                <a:solidFill>
                  <a:srgbClr val="023C69"/>
                </a:solidFill>
              </a:defRPr>
            </a:lvl3pPr>
            <a:lvl4pPr>
              <a:defRPr>
                <a:solidFill>
                  <a:srgbClr val="023C69"/>
                </a:solidFill>
              </a:defRPr>
            </a:lvl4pPr>
            <a:lvl5pPr>
              <a:defRPr>
                <a:solidFill>
                  <a:srgbClr val="023C6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23C6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23C69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D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0" y="1219200"/>
            <a:ext cx="12192000" cy="0"/>
          </a:xfrm>
          <a:prstGeom prst="line">
            <a:avLst/>
          </a:prstGeom>
          <a:noFill/>
          <a:ln w="12700">
            <a:solidFill>
              <a:srgbClr val="023C6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109B2CA3-C5FC-2C8D-A5CE-101F606F9EA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7978"/>
            <a:ext cx="2514600" cy="848179"/>
          </a:xfrm>
          <a:prstGeom prst="rect">
            <a:avLst/>
          </a:prstGeom>
        </p:spPr>
      </p:pic>
      <p:pic>
        <p:nvPicPr>
          <p:cNvPr id="11" name="Picture 10" descr="A blue circle with white text and stars in it&#10;&#10;AI-generated content may be incorrect.">
            <a:extLst>
              <a:ext uri="{FF2B5EF4-FFF2-40B4-BE49-F238E27FC236}">
                <a16:creationId xmlns:a16="http://schemas.microsoft.com/office/drawing/2014/main" id="{D5949758-A512-7849-47C5-E55408D181B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5523622"/>
            <a:ext cx="1087363" cy="10798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1C036-9A75-CE9D-D8E0-9F3AB049E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772D6-46E8-2933-92DD-81DF66451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985" y="1905000"/>
            <a:ext cx="8818023" cy="115174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23C69"/>
                </a:solidFill>
                <a:latin typeface="Arial"/>
                <a:cs typeface="Arial"/>
              </a:rPr>
              <a:t> </a:t>
            </a:r>
            <a:br>
              <a:rPr lang="en-US" dirty="0">
                <a:solidFill>
                  <a:srgbClr val="023C69"/>
                </a:solidFill>
                <a:latin typeface="+mj-ea"/>
                <a:cs typeface="+mj-ea"/>
              </a:rPr>
            </a:br>
            <a:endParaRPr lang="en-US" b="1" dirty="0">
              <a:solidFill>
                <a:srgbClr val="023C69"/>
              </a:solidFill>
              <a:latin typeface="Arial"/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53F6C0-D581-F922-EDFC-A3A9DE826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3400" y="304800"/>
            <a:ext cx="3810000" cy="567674"/>
          </a:xfrm>
        </p:spPr>
        <p:txBody>
          <a:bodyPr vert="horz" lIns="68580" tIns="34290" rIns="68580" bIns="34290" rtlCol="0" anchor="t">
            <a:noAutofit/>
          </a:bodyPr>
          <a:lstStyle/>
          <a:p>
            <a:pPr algn="r"/>
            <a:r>
              <a:rPr lang="en-US" sz="2000" b="1" dirty="0">
                <a:solidFill>
                  <a:srgbClr val="023C69"/>
                </a:solidFill>
              </a:rPr>
              <a:t>IAA Human in Space HIS 2026</a:t>
            </a:r>
          </a:p>
          <a:p>
            <a:pPr algn="r"/>
            <a:r>
              <a:rPr lang="en-US" sz="1600" dirty="0">
                <a:solidFill>
                  <a:srgbClr val="023C69"/>
                </a:solidFill>
              </a:rPr>
              <a:t>Montecatini, Italy</a:t>
            </a:r>
            <a:endParaRPr sz="1600" dirty="0">
              <a:solidFill>
                <a:srgbClr val="023C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909125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awards membership">
  <a:themeElements>
    <a:clrScheme name="awards membershi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wards membershi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wards membershi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wards membershi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wards membershi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wards membershi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wards membershi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wards membershi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wards membershi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awards membership</Template>
  <TotalTime>0</TotalTime>
  <Words>12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awards membership</vt:lpstr>
      <vt:lpstr>  </vt:lpstr>
    </vt:vector>
  </TitlesOfParts>
  <Company>IAA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 ACADEMY OF ASTRONAUTICS</dc:title>
  <dc:creator>Jean-Michel Contant</dc:creator>
  <cp:lastModifiedBy>Fabrice Dennemont</cp:lastModifiedBy>
  <cp:revision>1040</cp:revision>
  <dcterms:created xsi:type="dcterms:W3CDTF">2006-03-16T09:06:51Z</dcterms:created>
  <dcterms:modified xsi:type="dcterms:W3CDTF">2026-03-30T10:12:13Z</dcterms:modified>
</cp:coreProperties>
</file>